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6" r:id="rId3"/>
    <p:sldId id="257" r:id="rId4"/>
    <p:sldId id="267" r:id="rId5"/>
    <p:sldId id="298" r:id="rId6"/>
    <p:sldId id="261" r:id="rId7"/>
    <p:sldId id="268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9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312" r:id="rId34"/>
    <p:sldId id="299" r:id="rId35"/>
    <p:sldId id="320" r:id="rId36"/>
    <p:sldId id="289" r:id="rId37"/>
    <p:sldId id="290" r:id="rId38"/>
    <p:sldId id="291" r:id="rId39"/>
    <p:sldId id="292" r:id="rId40"/>
    <p:sldId id="293" r:id="rId41"/>
    <p:sldId id="321" r:id="rId42"/>
    <p:sldId id="300" r:id="rId43"/>
    <p:sldId id="324" r:id="rId44"/>
    <p:sldId id="301" r:id="rId45"/>
    <p:sldId id="294" r:id="rId46"/>
    <p:sldId id="322" r:id="rId47"/>
    <p:sldId id="323" r:id="rId48"/>
    <p:sldId id="295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258" r:id="rId59"/>
    <p:sldId id="311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0188" y="584481"/>
            <a:ext cx="9113793" cy="13877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 build a Canvas </a:t>
            </a:r>
            <a:r>
              <a:rPr lang="en-US" dirty="0" smtClean="0"/>
              <a:t>Class</a:t>
            </a:r>
            <a:br>
              <a:rPr lang="en-US" dirty="0" smtClean="0"/>
            </a:br>
            <a:r>
              <a:rPr lang="en-US" dirty="0" smtClean="0"/>
              <a:t> 	</a:t>
            </a:r>
            <a:r>
              <a:rPr lang="en-US" sz="3100" dirty="0" smtClean="0">
                <a:latin typeface="Bradley Hand ITC" panose="03070402050302030203" pitchFamily="66" charset="0"/>
              </a:rPr>
              <a:t>Gail </a:t>
            </a:r>
            <a:r>
              <a:rPr lang="en-US" sz="3100" dirty="0" err="1" smtClean="0">
                <a:latin typeface="Bradley Hand ITC" panose="03070402050302030203" pitchFamily="66" charset="0"/>
              </a:rPr>
              <a:t>Peet</a:t>
            </a:r>
            <a:endParaRPr lang="en-US" sz="3100" dirty="0">
              <a:latin typeface="Bradley Hand ITC" panose="03070402050302030203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188" y="2257331"/>
            <a:ext cx="9347388" cy="41255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Administrator creates Canvas Shells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create a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</a:t>
            </a:r>
            <a:r>
              <a:rPr lang="en-US" sz="2400" dirty="0" smtClean="0"/>
              <a:t> </a:t>
            </a:r>
            <a:r>
              <a:rPr lang="en-US" sz="2400" dirty="0"/>
              <a:t>a video </a:t>
            </a:r>
            <a:r>
              <a:rPr lang="en-US" sz="2400" dirty="0" smtClean="0"/>
              <a:t>or </a:t>
            </a:r>
            <a:r>
              <a:rPr lang="en-US" sz="2400" dirty="0"/>
              <a:t>MP4 from </a:t>
            </a:r>
            <a:r>
              <a:rPr lang="en-US" sz="2400" dirty="0" smtClean="0"/>
              <a:t>SMC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PDF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worksheet when the Quiz Feature in Canvas doesn’t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to Add students manually to your </a:t>
            </a:r>
            <a:r>
              <a:rPr lang="en-US" sz="2400" dirty="0" smtClean="0"/>
              <a:t>class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65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38100"/>
            <a:ext cx="93821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6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439270"/>
            <a:ext cx="11032977" cy="55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534800"/>
            <a:ext cx="10675712" cy="5417764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8183033">
            <a:off x="9386048" y="2042411"/>
            <a:ext cx="1299882" cy="378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4" y="148798"/>
            <a:ext cx="10675712" cy="651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3" y="148798"/>
            <a:ext cx="10668191" cy="635957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8555425">
            <a:off x="3146224" y="1392554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2906928">
            <a:off x="1021588" y="3124483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5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92" y="95010"/>
            <a:ext cx="10668191" cy="516705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8878607">
            <a:off x="9618742" y="1461639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9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67" y="95010"/>
            <a:ext cx="10673016" cy="523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4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20" y="95010"/>
            <a:ext cx="10669663" cy="53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4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9" y="95010"/>
            <a:ext cx="10669663" cy="532367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8878607">
            <a:off x="9618742" y="2949780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3" y="95010"/>
            <a:ext cx="10688017" cy="566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188" y="2257331"/>
            <a:ext cx="9347388" cy="41255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Administrator creates Canvas Shells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create a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a video </a:t>
            </a:r>
            <a:r>
              <a:rPr lang="en-US" sz="2400" dirty="0" smtClean="0"/>
              <a:t>or </a:t>
            </a:r>
            <a:r>
              <a:rPr lang="en-US" sz="2400" dirty="0"/>
              <a:t>MP4 from </a:t>
            </a:r>
            <a:r>
              <a:rPr lang="en-US" sz="2400" dirty="0" smtClean="0"/>
              <a:t>SMC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PDF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worksheet when the Quiz Feature in Canvas doesn’t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to Add students manually to your class</a:t>
            </a:r>
            <a:endParaRPr lang="en-US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90188" y="584481"/>
            <a:ext cx="9113793" cy="13877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How to  build a Canvas Class</a:t>
            </a:r>
            <a:br>
              <a:rPr lang="en-US" smtClean="0"/>
            </a:br>
            <a:r>
              <a:rPr lang="en-US" smtClean="0"/>
              <a:t> 	</a:t>
            </a:r>
            <a:r>
              <a:rPr lang="en-US" sz="3100" smtClean="0">
                <a:latin typeface="Bradley Hand ITC" panose="03070402050302030203" pitchFamily="66" charset="0"/>
              </a:rPr>
              <a:t>Gail Peet</a:t>
            </a:r>
            <a:endParaRPr lang="en-US" sz="31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3" y="258856"/>
            <a:ext cx="10611708" cy="600496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8878607">
            <a:off x="9538060" y="3218721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3" y="258856"/>
            <a:ext cx="10611708" cy="638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0188" y="584481"/>
            <a:ext cx="9113793" cy="1387755"/>
          </a:xfrm>
        </p:spPr>
        <p:txBody>
          <a:bodyPr/>
          <a:lstStyle/>
          <a:p>
            <a:r>
              <a:rPr lang="en-US" dirty="0" smtClean="0"/>
              <a:t>How to  build a Canvas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188" y="2257331"/>
            <a:ext cx="9347388" cy="41255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Administrator creates Canvas Shells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create a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add </a:t>
            </a:r>
            <a:r>
              <a:rPr lang="en-US" sz="2400" dirty="0">
                <a:solidFill>
                  <a:schemeClr val="tx1"/>
                </a:solidFill>
              </a:rPr>
              <a:t>a video </a:t>
            </a:r>
            <a:r>
              <a:rPr lang="en-US" sz="2400" dirty="0" smtClean="0">
                <a:solidFill>
                  <a:schemeClr val="tx1"/>
                </a:solidFill>
              </a:rPr>
              <a:t>or </a:t>
            </a:r>
            <a:r>
              <a:rPr lang="en-US" sz="2400" dirty="0">
                <a:solidFill>
                  <a:schemeClr val="tx1"/>
                </a:solidFill>
              </a:rPr>
              <a:t>MP4 from </a:t>
            </a:r>
            <a:r>
              <a:rPr lang="en-US" sz="2400" dirty="0" smtClean="0">
                <a:solidFill>
                  <a:schemeClr val="tx1"/>
                </a:solidFill>
              </a:rPr>
              <a:t>SMC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PDF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worksheet when the Quiz Feature in Canvas doesn’t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to Add students manually to your class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57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3" y="258856"/>
            <a:ext cx="10560833" cy="517716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8878607">
            <a:off x="9618742" y="1587145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4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3" y="258856"/>
            <a:ext cx="10560834" cy="60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2" y="258856"/>
            <a:ext cx="9017931" cy="604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8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951"/>
          <a:stretch/>
        </p:blipFill>
        <p:spPr>
          <a:xfrm>
            <a:off x="628091" y="258856"/>
            <a:ext cx="9195401" cy="5604062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0800000">
            <a:off x="4964203" y="1721615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1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1" y="258856"/>
            <a:ext cx="9195401" cy="64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4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1" y="123907"/>
            <a:ext cx="9089650" cy="6611396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9437601">
            <a:off x="3063684" y="4805474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4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1" y="123908"/>
            <a:ext cx="8309722" cy="6205726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9437601">
            <a:off x="3619495" y="1874016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81051" y="1628503"/>
            <a:ext cx="63746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Open a Canvas shell that has been created for you by your administrator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776549" y="4136571"/>
            <a:ext cx="8151222" cy="229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1" y="123907"/>
            <a:ext cx="8892989" cy="668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5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1" y="142833"/>
            <a:ext cx="8892989" cy="666217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9437601">
            <a:off x="7223309" y="3882109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8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1" y="142833"/>
            <a:ext cx="8892989" cy="6618567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3336544">
            <a:off x="7922556" y="5567475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1" y="142833"/>
            <a:ext cx="87915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0188" y="584481"/>
            <a:ext cx="9113793" cy="1387755"/>
          </a:xfrm>
        </p:spPr>
        <p:txBody>
          <a:bodyPr/>
          <a:lstStyle/>
          <a:p>
            <a:r>
              <a:rPr lang="en-US" dirty="0" smtClean="0"/>
              <a:t>How to  build a Canvas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188" y="2257331"/>
            <a:ext cx="9347388" cy="41255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Administrator creates Canvas Shells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create a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a video </a:t>
            </a:r>
            <a:r>
              <a:rPr lang="en-US" sz="2400" dirty="0" smtClean="0"/>
              <a:t>or </a:t>
            </a:r>
            <a:r>
              <a:rPr lang="en-US" sz="2400" dirty="0"/>
              <a:t>MP4 from </a:t>
            </a:r>
            <a:r>
              <a:rPr lang="en-US" sz="2400" dirty="0" smtClean="0"/>
              <a:t>SMC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Add a PDF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worksheet when the Quiz Feature in Canvas doesn’t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to Add students manually to your class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05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834"/>
            <a:ext cx="10211173" cy="657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5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1" y="142833"/>
            <a:ext cx="10855697" cy="665203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2093424">
            <a:off x="1907239" y="3514558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70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1" y="142834"/>
            <a:ext cx="10843509" cy="601592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7371028">
            <a:off x="9939615" y="2485707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1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11767"/>
          <a:stretch/>
        </p:blipFill>
        <p:spPr>
          <a:xfrm>
            <a:off x="628091" y="142835"/>
            <a:ext cx="10757085" cy="605177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20965296">
            <a:off x="3520886" y="3167027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834"/>
            <a:ext cx="10745136" cy="595316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20965296">
            <a:off x="4238063" y="2995996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6549" y="4136571"/>
            <a:ext cx="8151222" cy="229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-9525"/>
            <a:ext cx="10258425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834"/>
            <a:ext cx="9672358" cy="6573886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283824">
            <a:off x="8263215" y="1920230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4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834"/>
            <a:ext cx="9672358" cy="65738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682" y="1336630"/>
            <a:ext cx="2411762" cy="377530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0749636">
            <a:off x="7712635" y="3749031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0188" y="584481"/>
            <a:ext cx="9113793" cy="1387755"/>
          </a:xfrm>
        </p:spPr>
        <p:txBody>
          <a:bodyPr/>
          <a:lstStyle/>
          <a:p>
            <a:r>
              <a:rPr lang="en-US" dirty="0" smtClean="0"/>
              <a:t>How to  build a Canvas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188" y="2257331"/>
            <a:ext cx="9347388" cy="41255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Administrator creates Canvas Shells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create a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a video </a:t>
            </a:r>
            <a:r>
              <a:rPr lang="en-US" sz="2400" dirty="0" smtClean="0"/>
              <a:t>or </a:t>
            </a:r>
            <a:r>
              <a:rPr lang="en-US" sz="2400" dirty="0"/>
              <a:t>MP4 from </a:t>
            </a:r>
            <a:r>
              <a:rPr lang="en-US" sz="2400" dirty="0" smtClean="0"/>
              <a:t>SMC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PDF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Add a worksheet when the Quiz Feature in Canvas doesn’t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to Add students manually to your class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77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92" y="142834"/>
            <a:ext cx="5036146" cy="652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1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92" y="142834"/>
            <a:ext cx="5036146" cy="65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1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 rot="19283824">
            <a:off x="8263215" y="1920230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834"/>
            <a:ext cx="9613504" cy="57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7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834"/>
            <a:ext cx="9672358" cy="65738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682" y="1336630"/>
            <a:ext cx="2411762" cy="377530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0749636">
            <a:off x="7712636" y="3235225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642" y="4066631"/>
            <a:ext cx="1168941" cy="24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3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 rot="19283824">
            <a:off x="8263215" y="1920230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834"/>
            <a:ext cx="9613504" cy="575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3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692" y="142834"/>
            <a:ext cx="5036146" cy="652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2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0188" y="584481"/>
            <a:ext cx="9113793" cy="1387755"/>
          </a:xfrm>
        </p:spPr>
        <p:txBody>
          <a:bodyPr/>
          <a:lstStyle/>
          <a:p>
            <a:r>
              <a:rPr lang="en-US" dirty="0" smtClean="0"/>
              <a:t>How to  build a Canvas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188" y="2257331"/>
            <a:ext cx="9347388" cy="41255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Administrator creates Canvas Shells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create a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a video </a:t>
            </a:r>
            <a:r>
              <a:rPr lang="en-US" sz="2400" dirty="0" smtClean="0"/>
              <a:t>or </a:t>
            </a:r>
            <a:r>
              <a:rPr lang="en-US" sz="2400" dirty="0"/>
              <a:t>MP4 from </a:t>
            </a:r>
            <a:r>
              <a:rPr lang="en-US" sz="2400" dirty="0" smtClean="0"/>
              <a:t>SMC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PDF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worksheet when the Quiz Feature in Canvas doesn’t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How to Add students manually to your class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4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0188" y="584481"/>
            <a:ext cx="9113793" cy="1387755"/>
          </a:xfrm>
        </p:spPr>
        <p:txBody>
          <a:bodyPr/>
          <a:lstStyle/>
          <a:p>
            <a:r>
              <a:rPr lang="en-US" dirty="0" smtClean="0"/>
              <a:t>How to  build a Canvas Class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188" y="2257331"/>
            <a:ext cx="9347388" cy="41255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Administrator creates Canvas Shells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create a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 a video </a:t>
            </a:r>
            <a:r>
              <a:rPr lang="en-US" sz="2400" dirty="0" smtClean="0"/>
              <a:t>or </a:t>
            </a:r>
            <a:r>
              <a:rPr lang="en-US" sz="2400" dirty="0"/>
              <a:t>MP4 from </a:t>
            </a:r>
            <a:r>
              <a:rPr lang="en-US" sz="2400" dirty="0" smtClean="0"/>
              <a:t>SMC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PDF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Add a worksheet when the Quiz Feature in Canvas doesn’t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How to Add students manually to your class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744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 rot="19283824">
            <a:off x="8263215" y="1920230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834"/>
            <a:ext cx="9613504" cy="57559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0" y="142834"/>
            <a:ext cx="10071158" cy="575594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1872844">
            <a:off x="1862414" y="2746864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8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711"/>
            <a:ext cx="10197519" cy="5980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69606"/>
            <a:ext cx="10090513" cy="591754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20642617">
            <a:off x="8478368" y="3004958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5"/>
          <p:cNvSpPr/>
          <p:nvPr/>
        </p:nvSpPr>
        <p:spPr>
          <a:xfrm rot="20642617">
            <a:off x="8478368" y="3004958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711"/>
            <a:ext cx="8973110" cy="66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711"/>
            <a:ext cx="8973110" cy="671808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3080971">
            <a:off x="3664321" y="2601546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5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710"/>
            <a:ext cx="8973110" cy="671812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3080971">
            <a:off x="7868767" y="5326818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4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710"/>
            <a:ext cx="9114108" cy="652703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3080971">
            <a:off x="3709144" y="4860653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6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710"/>
            <a:ext cx="9114108" cy="65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5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710"/>
            <a:ext cx="9114108" cy="655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5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113793" cy="2387600"/>
          </a:xfrm>
        </p:spPr>
        <p:txBody>
          <a:bodyPr/>
          <a:lstStyle/>
          <a:p>
            <a:r>
              <a:rPr lang="en-US" dirty="0" smtClean="0"/>
              <a:t>How to sync your Canvas class to the student laptop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1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90" y="142709"/>
            <a:ext cx="9115004" cy="644967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9795094">
            <a:off x="1087863" y="393156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6549" y="4136571"/>
            <a:ext cx="8151222" cy="229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45" y="627529"/>
            <a:ext cx="10802540" cy="545054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8183033">
            <a:off x="7431742" y="2105164"/>
            <a:ext cx="1299882" cy="378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2972255">
            <a:off x="6544237" y="3947541"/>
            <a:ext cx="1299882" cy="378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5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3" y="151418"/>
            <a:ext cx="9135013" cy="6519348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2310360">
            <a:off x="2150308" y="1385933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3" y="151418"/>
            <a:ext cx="9135013" cy="65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7710"/>
          <a:stretch/>
        </p:blipFill>
        <p:spPr>
          <a:xfrm>
            <a:off x="662922" y="151417"/>
            <a:ext cx="9135013" cy="6493223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8886128">
            <a:off x="6332436" y="3746079"/>
            <a:ext cx="1472186" cy="5417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2" y="151417"/>
            <a:ext cx="9185774" cy="658435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8514579">
            <a:off x="9326171" y="1159511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2" y="151417"/>
            <a:ext cx="9185774" cy="64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24" y="151418"/>
            <a:ext cx="6919044" cy="663255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9938503">
            <a:off x="3368308" y="1716860"/>
            <a:ext cx="916094" cy="246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5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44" y="1976437"/>
            <a:ext cx="5920386" cy="334449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876424" y="1122363"/>
            <a:ext cx="9113793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Questions 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7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76549" y="4136571"/>
            <a:ext cx="8151222" cy="229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45" y="627529"/>
            <a:ext cx="10802540" cy="54505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255" y="1155168"/>
            <a:ext cx="6462429" cy="47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3" y="672353"/>
            <a:ext cx="8167588" cy="530710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8183033">
            <a:off x="7989089" y="2627679"/>
            <a:ext cx="1299882" cy="37805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060" t="25774" r="9768" b="9253"/>
          <a:stretch/>
        </p:blipFill>
        <p:spPr>
          <a:xfrm>
            <a:off x="0" y="331694"/>
            <a:ext cx="12140772" cy="566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462</TotalTime>
  <Words>329</Words>
  <Application>Microsoft Office PowerPoint</Application>
  <PresentationFormat>Widescreen</PresentationFormat>
  <Paragraphs>52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Bradley Hand ITC</vt:lpstr>
      <vt:lpstr>Trebuchet MS</vt:lpstr>
      <vt:lpstr>Tw Cen MT</vt:lpstr>
      <vt:lpstr>Circuit</vt:lpstr>
      <vt:lpstr>How to  build a Canvas Class   Gail Peet</vt:lpstr>
      <vt:lpstr>PowerPoint Presentation</vt:lpstr>
      <vt:lpstr>PowerPoint Presentation</vt:lpstr>
      <vt:lpstr>PowerPoint Presentation</vt:lpstr>
      <vt:lpstr>How to  build a Canvas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 build a Canvas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 build a Canvas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 build a Canvas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 build a Canvas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sync your Canvas class to the student laptop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 build a Canvas Class</dc:title>
  <dc:creator>PC User</dc:creator>
  <cp:lastModifiedBy>PC User</cp:lastModifiedBy>
  <cp:revision>31</cp:revision>
  <dcterms:created xsi:type="dcterms:W3CDTF">2020-06-29T21:55:48Z</dcterms:created>
  <dcterms:modified xsi:type="dcterms:W3CDTF">2020-06-30T05:45:05Z</dcterms:modified>
</cp:coreProperties>
</file>